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fa9857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fa985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f0b6af3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f0b6af3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f0b6af3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f0b6af3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f0b6af3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f0b6af3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f0b6af3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f0b6af3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f0b6af3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6f0b6af3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SVG Graphics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75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HTML SVG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SVG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357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Scalable Vector Graphics.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Graphics for the Web.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SVG is a W3C recommendation.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6178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191300"/>
            <a:ext cx="6294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 for SVG graphics.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Paths, boxes, circles, text, and graphic 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Modularized language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raphics in XML.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Two-dimensional vector and mixed vector/raster.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3949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48075" y="1261625"/>
            <a:ext cx="6204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XML text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and edit an SVG image with a text editor.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Drawing programs, like ink space ,are preferred to create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Pie charts, 2-Dimensional graphs in an X, Y coordinate system,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6178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SVG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Circle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Rectangle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